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360" r:id="rId2"/>
    <p:sldId id="435" r:id="rId3"/>
    <p:sldId id="436" r:id="rId4"/>
    <p:sldId id="438" r:id="rId5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zart-Così fan tutte (27.09.2020)" id="{5D20C606-DBCC-4E5B-9B5D-5D24A576EAFF}">
          <p14:sldIdLst>
            <p14:sldId id="360"/>
            <p14:sldId id="435"/>
            <p14:sldId id="436"/>
            <p14:sldId id="438"/>
          </p14:sldIdLst>
        </p14:section>
        <p14:section name="Default Section" id="{7832403B-A66C-104B-96A9-B18B159AAC54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00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10/8/23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F11064ED-33B6-F853-F0F3-390627D5A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862" y="643466"/>
            <a:ext cx="4261865" cy="557106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D458D24-64D1-102F-3DCE-8B6ED9830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837" y="643467"/>
            <a:ext cx="409473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15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285C6A1-8B0F-2F07-B576-D23348378E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" r="3667" b="-3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9" name="Grafik 8" descr="Ein Bild, das drinnen, farbig enthält.&#10;&#10;Automatisch generierte Beschreibung">
            <a:extLst>
              <a:ext uri="{FF2B5EF4-FFF2-40B4-BE49-F238E27FC236}">
                <a16:creationId xmlns:a16="http://schemas.microsoft.com/office/drawing/2014/main" id="{8F9598FF-8F1F-4242-10CA-B32168CBA0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86" r="-2" b="7871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7ECE99A-B3B5-ECF9-4FBF-DB83531F93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4" r="24382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04493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Ein Bild, das Text, angezogen, Kleidung enthält.&#10;&#10;Automatisch generierte Beschreibung">
            <a:extLst>
              <a:ext uri="{FF2B5EF4-FFF2-40B4-BE49-F238E27FC236}">
                <a16:creationId xmlns:a16="http://schemas.microsoft.com/office/drawing/2014/main" id="{CD85C83F-9424-F5D4-100E-A6213F2C22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" r="2" b="2"/>
          <a:stretch/>
        </p:blipFill>
        <p:spPr>
          <a:xfrm>
            <a:off x="5217090" y="643467"/>
            <a:ext cx="4167950" cy="5571066"/>
          </a:xfrm>
          <a:prstGeom prst="rect">
            <a:avLst/>
          </a:prstGeom>
        </p:spPr>
      </p:pic>
      <p:pic>
        <p:nvPicPr>
          <p:cNvPr id="4" name="Grafik 3" descr="Ein Bild, das angezogen, Kleidung enthält.&#10;&#10;Automatisch generierte Beschreibung">
            <a:extLst>
              <a:ext uri="{FF2B5EF4-FFF2-40B4-BE49-F238E27FC236}">
                <a16:creationId xmlns:a16="http://schemas.microsoft.com/office/drawing/2014/main" id="{4C561C5E-B169-31B7-B7BB-22664D093A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777"/>
          <a:stretch/>
        </p:blipFill>
        <p:spPr>
          <a:xfrm>
            <a:off x="520958" y="643467"/>
            <a:ext cx="416795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6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479B2ECF-B3F4-3572-B92C-C112618FB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24" r="15775" b="2"/>
          <a:stretch/>
        </p:blipFill>
        <p:spPr>
          <a:xfrm>
            <a:off x="20" y="10"/>
            <a:ext cx="5988150" cy="68579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8F8BC56-BEF2-1665-D264-5B41513B8C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7" r="18847" b="-4"/>
          <a:stretch/>
        </p:blipFill>
        <p:spPr>
          <a:xfrm>
            <a:off x="6121908" y="1"/>
            <a:ext cx="3784092" cy="3346704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6AE392B0-3568-7FDA-CF1E-3582C70C4B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5" r="17242" b="-3"/>
          <a:stretch/>
        </p:blipFill>
        <p:spPr>
          <a:xfrm>
            <a:off x="6121906" y="3511296"/>
            <a:ext cx="3784094" cy="33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75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2023-10-08T09:28:26Z</dcterms:modified>
</cp:coreProperties>
</file>

<file path=docProps/thumbnail.jpeg>
</file>